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25199975" cy="39600188"/>
  <p:notesSz cx="6858000" cy="9144000"/>
  <p:defaultTextStyle>
    <a:defPPr>
      <a:defRPr lang="pt-BR"/>
    </a:defPPr>
    <a:lvl1pPr marL="0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1pPr>
    <a:lvl2pPr marL="1555166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2pPr>
    <a:lvl3pPr marL="3110332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3pPr>
    <a:lvl4pPr marL="4665497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4pPr>
    <a:lvl5pPr marL="6220663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5pPr>
    <a:lvl6pPr marL="7775829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6pPr>
    <a:lvl7pPr marL="9330995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7pPr>
    <a:lvl8pPr marL="10886161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8pPr>
    <a:lvl9pPr marL="12441326" algn="l" defTabSz="3110332" rtl="0" eaLnBrk="1" latinLnBrk="0" hangingPunct="1">
      <a:defRPr sz="61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9" d="100"/>
          <a:sy n="19" d="100"/>
        </p:scale>
        <p:origin x="-2442" y="96"/>
      </p:cViewPr>
      <p:guideLst>
        <p:guide orient="horz" pos="12472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6480867"/>
            <a:ext cx="21419979" cy="1378673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20799268"/>
            <a:ext cx="18899981" cy="9560876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867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9162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9872559"/>
            <a:ext cx="21734978" cy="16472575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6500971"/>
            <a:ext cx="21734978" cy="8662538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571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10541716"/>
            <a:ext cx="10709989" cy="251259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10541716"/>
            <a:ext cx="10709989" cy="251259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905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108352"/>
            <a:ext cx="21734978" cy="765420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9707549"/>
            <a:ext cx="10660769" cy="4757520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4465069"/>
            <a:ext cx="10660769" cy="212759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9707549"/>
            <a:ext cx="10713272" cy="4757520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4465069"/>
            <a:ext cx="10713272" cy="2127593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337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265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1988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640012"/>
            <a:ext cx="8127648" cy="9240044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701703"/>
            <a:ext cx="12757487" cy="28141800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1880056"/>
            <a:ext cx="8127648" cy="22009274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6078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640012"/>
            <a:ext cx="8127648" cy="9240044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701703"/>
            <a:ext cx="12757487" cy="28141800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1880056"/>
            <a:ext cx="8127648" cy="22009274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547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51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108343"/>
            <a:ext cx="5433745" cy="33559329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2108343"/>
            <a:ext cx="15986234" cy="33559329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35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2108352"/>
            <a:ext cx="21734978" cy="7654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10541716"/>
            <a:ext cx="21734978" cy="25125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6703516"/>
            <a:ext cx="5669994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36438-0427-4A4E-BA5E-D7B61D957B5F}" type="datetimeFigureOut">
              <a:rPr lang="pt-BR" smtClean="0"/>
              <a:t>08/09/2016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6703516"/>
            <a:ext cx="8504992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6703516"/>
            <a:ext cx="5669994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19FE7-E8A9-45F2-BC34-B3F2E1E0B4F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358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0904946" y="3049463"/>
            <a:ext cx="4295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FF0000"/>
                </a:solidFill>
              </a:rPr>
              <a:t>INSERIR  LOGOTIPO DA INSTITUIÇÃO DE ORIGEM </a:t>
            </a:r>
            <a:endParaRPr lang="pt-BR" sz="3200" dirty="0">
              <a:solidFill>
                <a:srgbClr val="FF0000"/>
              </a:solidFill>
            </a:endParaRPr>
          </a:p>
        </p:txBody>
      </p:sp>
      <p:sp>
        <p:nvSpPr>
          <p:cNvPr id="5" name="Fluxograma: Ou 4"/>
          <p:cNvSpPr/>
          <p:nvPr/>
        </p:nvSpPr>
        <p:spPr>
          <a:xfrm>
            <a:off x="20904946" y="1859897"/>
            <a:ext cx="4295029" cy="3744416"/>
          </a:xfrm>
          <a:prstGeom prst="flowChartOr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  <a:prstDash val="dash"/>
              </a:ln>
            </a:endParaRPr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5461231" y="5110703"/>
            <a:ext cx="15834803" cy="2046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251999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12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TÍTULO DO TRABALHO (CALIBRE 72)</a:t>
            </a:r>
            <a:endParaRPr lang="pt-BR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61999" y="8346743"/>
            <a:ext cx="232156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i="1" dirty="0" smtClean="0"/>
              <a:t>RESUMO: (CALIBRE 40) ITÁLICO  CENTRALIZADO</a:t>
            </a:r>
          </a:p>
          <a:p>
            <a:pPr algn="just"/>
            <a:endParaRPr lang="pt-BR" sz="4000" i="1" dirty="0"/>
          </a:p>
          <a:p>
            <a:pPr algn="just"/>
            <a:r>
              <a:rPr lang="pt-BR" sz="4000" i="1" dirty="0" smtClean="0"/>
              <a:t>NONONONONONONONONONOONONONONONONNNNNNNNONONONONONONONONONONONONONONONONONONONONONONONONOONONONONONONONONONONONONONONONONONONONONONONONONONONONONONONONONONONONONONONONONONONONONONONONONONONONONONO.</a:t>
            </a:r>
            <a:endParaRPr lang="pt-BR" sz="4000" i="1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762000" y="12431242"/>
            <a:ext cx="23215601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762001" y="14987497"/>
            <a:ext cx="109945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NONONONONONONONONONONONONONONONNONONONONOONONO ( CALIBRE 32)</a:t>
            </a:r>
            <a:endParaRPr lang="pt-BR" sz="32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62000" y="13706426"/>
            <a:ext cx="10154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1. INTRODUÇÃO  (CALIBRE 44 NEGRITO)</a:t>
            </a:r>
            <a:endParaRPr lang="pt-BR" sz="44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13459590" y="14710561"/>
            <a:ext cx="105180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NONONONNONONONONONONONONONONNONONONONOONONONONONONO</a:t>
            </a:r>
            <a:endParaRPr lang="pt-BR" sz="32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61999" y="27970758"/>
            <a:ext cx="10154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4. </a:t>
            </a:r>
            <a:r>
              <a:rPr lang="pt-BR" sz="4400" b="1" dirty="0"/>
              <a:t>DESENVOLVIMENTO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3378633" y="30576876"/>
            <a:ext cx="10154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8. </a:t>
            </a:r>
            <a:r>
              <a:rPr lang="pt-BR" sz="4400" b="1" dirty="0"/>
              <a:t>AGRADECIMENTOS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3378633" y="25192797"/>
            <a:ext cx="10154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7. REFERÊNCIAS</a:t>
            </a:r>
            <a:endParaRPr lang="pt-BR" sz="4400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13459590" y="18473783"/>
            <a:ext cx="1015460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6. CONCLUSÕES OU CONSIDERAÇÕES FINAIS</a:t>
            </a:r>
            <a:endParaRPr lang="pt-BR" sz="4400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3459590" y="13766813"/>
            <a:ext cx="10154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5. </a:t>
            </a:r>
            <a:r>
              <a:rPr lang="pt-BR" sz="4400" b="1" dirty="0"/>
              <a:t>RESULTADOS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761999" y="18812338"/>
            <a:ext cx="10154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2. OBJETIVOS(CALIBRE 44 NEGRITO)</a:t>
            </a:r>
            <a:endParaRPr lang="pt-BR" sz="4400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761999" y="23148809"/>
            <a:ext cx="101546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/>
              <a:t>3. MÉTODO (CALIBRE 44 NEGRITO)</a:t>
            </a:r>
            <a:endParaRPr lang="pt-BR" sz="4400" b="1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7940147" y="7171441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dirty="0" smtClean="0"/>
              <a:t>AUTORES –  (CALIBRE 54)</a:t>
            </a:r>
            <a:endParaRPr lang="pt-BR" sz="5400" dirty="0"/>
          </a:p>
        </p:txBody>
      </p:sp>
    </p:spTree>
    <p:extLst>
      <p:ext uri="{BB962C8B-B14F-4D97-AF65-F5344CB8AC3E}">
        <p14:creationId xmlns:p14="http://schemas.microsoft.com/office/powerpoint/2010/main" val="37573182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75</Words>
  <Application>Microsoft Office PowerPoint</Application>
  <PresentationFormat>Personalizar</PresentationFormat>
  <Paragraphs>16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Caroline Carvalho</dc:creator>
  <cp:lastModifiedBy>Adla</cp:lastModifiedBy>
  <cp:revision>12</cp:revision>
  <dcterms:created xsi:type="dcterms:W3CDTF">2016-08-23T18:22:51Z</dcterms:created>
  <dcterms:modified xsi:type="dcterms:W3CDTF">2016-09-08T14:17:07Z</dcterms:modified>
</cp:coreProperties>
</file>